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F8C61-53B9-49DA-9409-0AB1343E1497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76910-A6E9-4F35-92C1-085FD3520A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/>
          <p:cNvSpPr/>
          <p:nvPr/>
        </p:nvSpPr>
        <p:spPr>
          <a:xfrm>
            <a:off x="1905000" y="2362200"/>
            <a:ext cx="685800" cy="68580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7620000" y="381000"/>
            <a:ext cx="685800" cy="68580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1524000" y="304800"/>
            <a:ext cx="685800" cy="68580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View Detai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67200"/>
            <a:ext cx="2133600" cy="2286000"/>
          </a:xfrm>
          <a:prstGeom prst="rect">
            <a:avLst/>
          </a:prstGeom>
          <a:noFill/>
        </p:spPr>
      </p:pic>
      <p:pic>
        <p:nvPicPr>
          <p:cNvPr id="10" name="Picture 4" descr="View Detai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57200"/>
            <a:ext cx="2209800" cy="2286000"/>
          </a:xfrm>
          <a:prstGeom prst="rect">
            <a:avLst/>
          </a:prstGeom>
          <a:noFill/>
        </p:spPr>
      </p:pic>
      <p:pic>
        <p:nvPicPr>
          <p:cNvPr id="11" name="Picture 4" descr="View Detai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048000"/>
            <a:ext cx="2057400" cy="2286000"/>
          </a:xfrm>
          <a:prstGeom prst="rect">
            <a:avLst/>
          </a:prstGeom>
          <a:noFill/>
        </p:spPr>
      </p:pic>
      <p:pic>
        <p:nvPicPr>
          <p:cNvPr id="12" name="Picture 4" descr="View Detai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971800"/>
            <a:ext cx="2057400" cy="2286000"/>
          </a:xfrm>
          <a:prstGeom prst="rect">
            <a:avLst/>
          </a:prstGeom>
          <a:noFill/>
        </p:spPr>
      </p:pic>
      <p:pic>
        <p:nvPicPr>
          <p:cNvPr id="1030" name="Picture 6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562600"/>
            <a:ext cx="914401" cy="914401"/>
          </a:xfrm>
          <a:prstGeom prst="rect">
            <a:avLst/>
          </a:prstGeom>
          <a:noFill/>
        </p:spPr>
      </p:pic>
      <p:pic>
        <p:nvPicPr>
          <p:cNvPr id="1032" name="Picture 8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057400"/>
            <a:ext cx="914401" cy="914401"/>
          </a:xfrm>
          <a:prstGeom prst="rect">
            <a:avLst/>
          </a:prstGeom>
          <a:noFill/>
        </p:spPr>
      </p:pic>
      <p:pic>
        <p:nvPicPr>
          <p:cNvPr id="1034" name="Picture 10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914401" cy="914401"/>
          </a:xfrm>
          <a:prstGeom prst="rect">
            <a:avLst/>
          </a:prstGeom>
          <a:noFill/>
        </p:spPr>
      </p:pic>
      <p:pic>
        <p:nvPicPr>
          <p:cNvPr id="1036" name="Picture 12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410200"/>
            <a:ext cx="914401" cy="914401"/>
          </a:xfrm>
          <a:prstGeom prst="rect">
            <a:avLst/>
          </a:prstGeom>
          <a:noFill/>
        </p:spPr>
      </p:pic>
      <p:pic>
        <p:nvPicPr>
          <p:cNvPr id="1038" name="Picture 14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429000"/>
            <a:ext cx="914401" cy="914401"/>
          </a:xfrm>
          <a:prstGeom prst="rect">
            <a:avLst/>
          </a:prstGeom>
          <a:noFill/>
        </p:spPr>
      </p:pic>
      <p:sp>
        <p:nvSpPr>
          <p:cNvPr id="19" name="Teardrop 18"/>
          <p:cNvSpPr/>
          <p:nvPr/>
        </p:nvSpPr>
        <p:spPr>
          <a:xfrm>
            <a:off x="5715000" y="762000"/>
            <a:ext cx="533400" cy="609600"/>
          </a:xfrm>
          <a:prstGeom prst="teardrop">
            <a:avLst>
              <a:gd name="adj" fmla="val 19697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ardrop 19"/>
          <p:cNvSpPr/>
          <p:nvPr/>
        </p:nvSpPr>
        <p:spPr>
          <a:xfrm>
            <a:off x="2819400" y="3886200"/>
            <a:ext cx="533400" cy="609600"/>
          </a:xfrm>
          <a:prstGeom prst="teardrop">
            <a:avLst>
              <a:gd name="adj" fmla="val 19697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Tina Hawley</dc:creator>
  <cp:lastModifiedBy>Tina Hawley</cp:lastModifiedBy>
  <cp:revision>2</cp:revision>
  <dcterms:created xsi:type="dcterms:W3CDTF">2010-10-03T19:48:23Z</dcterms:created>
  <dcterms:modified xsi:type="dcterms:W3CDTF">2010-10-03T20:01:38Z</dcterms:modified>
</cp:coreProperties>
</file>